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1D34A-0117-468D-8F9E-D9BABD45B512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255AE-8A6E-4D29-AD78-1CAAA1AEB2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22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5E4A-6AFE-3E45-9608-BDC66C7D0B7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22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E3758-8C25-4806-A594-8426E08C9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9E04AA-8BC3-4744-8A61-0D4440BCA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5C1067-DEA5-4598-B94E-631497BE9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4893A8-8CFB-4288-A504-7531115C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860E35-5161-4899-8C02-1E2CF313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26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50AD8-B18D-462D-ADE3-AD5E7B90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D2DF5FE-465D-4637-AC65-62F441D8E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247461-B6E4-4BA4-B2C4-07A286A7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92C835-BEE4-4058-AF0A-9D532446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B6ADEE-C469-4882-B124-7C155DC6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5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1487D0D-9EBA-4B32-9341-0DCB17C5F4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27509C-F80C-4677-BFB8-DD354D38A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4BB4B9-4C6B-428D-939F-960864614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6E75BA-6692-400D-AED7-7121AF78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F9A3EE-BDCB-458C-A1B9-1386C340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45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Platte teks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76547CC0-8B43-A989-B45C-17F003B8AD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E33879-7821-3276-DEA8-1A59575E2DDE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890000" y="1342800"/>
            <a:ext cx="9414076" cy="83003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tx1"/>
                </a:solidFill>
                <a:latin typeface="Poppins Medium" pitchFamily="2" charset="77"/>
                <a:cs typeface="Poppins Medium" pitchFamily="2" charset="77"/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A925DA-89B1-46E2-B219-C1281B0FD14C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890000" y="2172837"/>
            <a:ext cx="9414076" cy="35263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spcAft>
                <a:spcPts val="600"/>
              </a:spcAft>
              <a:defRPr sz="180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1pPr>
            <a:lvl2pPr>
              <a:lnSpc>
                <a:spcPct val="120000"/>
              </a:lnSpc>
              <a:spcAft>
                <a:spcPts val="600"/>
              </a:spcAft>
              <a:defRPr sz="180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2pPr>
            <a:lvl3pPr>
              <a:lnSpc>
                <a:spcPct val="120000"/>
              </a:lnSpc>
              <a:spcAft>
                <a:spcPts val="600"/>
              </a:spcAft>
              <a:defRPr sz="180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3pPr>
            <a:lvl4pPr>
              <a:lnSpc>
                <a:spcPct val="120000"/>
              </a:lnSpc>
              <a:spcAft>
                <a:spcPts val="600"/>
              </a:spcAft>
              <a:defRPr sz="180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4pPr>
            <a:lvl5pPr>
              <a:lnSpc>
                <a:spcPct val="120000"/>
              </a:lnSpc>
              <a:spcAft>
                <a:spcPts val="600"/>
              </a:spcAft>
              <a:defRPr sz="180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681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6">
          <p15:clr>
            <a:srgbClr val="FBAE40"/>
          </p15:clr>
        </p15:guide>
        <p15:guide id="2" pos="118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7A7920-DC02-4E31-A955-9DC27620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DEE52-EE4E-4249-A996-C4C07399D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937671-73BE-4BBE-A0A8-68E4F2E6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600924-473D-4B13-9F1E-750160FC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F0E5E0-2D1A-4B8F-9F25-59752C1F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86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D1B15A-9899-4263-B719-EC4A9604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7DD7389-0D9C-4B80-A5CD-7943582F6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512082-29D5-40E0-B738-A0599410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6FC59F-C73C-4994-A0FD-E56E6F1E8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124788-AC9D-4BC3-BFBB-151E5EA7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47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3A2063-F011-46C9-932D-41111C27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03F610-35C1-40A6-904E-75DFD4034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83D9FD-0C25-4545-9B92-58AA8EEEA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DA82A4-BBC5-4891-B6EA-4A024EB9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EB33BC0-AC05-4507-B8BE-1D1663BD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CDF8679-561F-4279-8DC1-4ACF2029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EF13F4-92CE-4042-8305-C0A0C7084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5D048B-4189-4CB6-843D-03B01348E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127B12-6190-48EF-94C5-2496450B2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302AEA1-1C55-407E-BAD5-10C88DC32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4B79F0E-F21B-4979-BFCE-15C462F29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83AA953-FFDE-4B1C-8F12-8381EE6E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044BB21-1542-43A7-8047-AEBA3B373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236AEC3-533D-463A-B6A5-16949C6E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86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EB28F-E74C-4AA1-9525-0DE3D1C2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3DB96A-080F-4025-B2A0-52DD488E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33DECBF-75EC-4AA7-9B43-20F62C38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3570D4-370A-4C87-9E5D-00DE8068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03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94164E9-E964-4317-A9C5-EBE6326B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2505904-82EA-4FC6-A645-287BE0428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EA98837-8625-46D0-877D-E4498C8A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36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6C22FB-0CF2-4C2A-804D-61637BFF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6E282A-579C-4D3E-9ADA-72487CFD2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5ECDD9-D059-46B8-89CF-2DE968A04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DBCFAA-B339-4A0B-B1BC-55F195AD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F93636-3622-4AA0-AED7-BB4E14FF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F28A19-6AC7-41B3-9797-D705D207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946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B2FD3-130E-4C93-8E4F-73C222AB8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CE153D-C36D-444C-A0C8-BE5A782C2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A74C3D-201F-4ADA-9DB8-56B8D93A7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6268BC-7A75-4EE9-83D9-FC7D2DC9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4CF2A5-48AC-4A25-A1C5-BFCBCCF7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C9579B8-8422-4F4E-BA50-A96DB145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48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CE1BAFE-2E11-44AF-BF5A-4169D4C6D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E676C9-2870-426C-BBD9-8BDEFE34F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4C4F74-8E53-4D2B-B1AD-1802D0834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DD70A-D23E-4CC2-80CD-FD951E22651D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AAA17D-3FF2-4A64-AEA5-4E762B3E0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2C423A-B662-49DB-A3A8-A0B300E0B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B16B1-3E0A-446B-A000-9096007D6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1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gitalezorg@viecuri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VieCuri opent Servicepunt </a:t>
            </a:r>
            <a:r>
              <a:rPr lang="nl-NL" b="1" dirty="0"/>
              <a:t>Digitale Zorg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Vragen over </a:t>
            </a:r>
            <a:r>
              <a:rPr lang="nl-NL" dirty="0" err="1"/>
              <a:t>mijnVieCuri</a:t>
            </a:r>
            <a:r>
              <a:rPr lang="nl-NL" dirty="0"/>
              <a:t> of andere digitale zorg? U kunt terecht bij het Servicepunt Digitale Zorg. Loop gerust binnen, wij helpen u graag.</a:t>
            </a:r>
          </a:p>
          <a:p>
            <a:r>
              <a:rPr lang="nl-NL" dirty="0"/>
              <a:t>Maandag-vrijdag</a:t>
            </a:r>
            <a:br>
              <a:rPr lang="nl-NL" dirty="0"/>
            </a:br>
            <a:r>
              <a:rPr lang="nl-NL" dirty="0"/>
              <a:t>08.30 – 12.00 uur en 13.00 – 17.00 uur</a:t>
            </a:r>
          </a:p>
          <a:p>
            <a:r>
              <a:rPr lang="nl-NL" dirty="0"/>
              <a:t>Route 8 Venlo</a:t>
            </a:r>
          </a:p>
          <a:p>
            <a:r>
              <a:rPr lang="nl-NL" dirty="0"/>
              <a:t>Tel. 077 320 55 44</a:t>
            </a:r>
          </a:p>
          <a:p>
            <a:r>
              <a:rPr lang="nl-NL" dirty="0"/>
              <a:t>E-mail </a:t>
            </a:r>
            <a:r>
              <a:rPr lang="nl-NL" dirty="0">
                <a:hlinkClick r:id="rId3"/>
              </a:rPr>
              <a:t>digitalezorg@viecuri.nl</a:t>
            </a:r>
            <a:r>
              <a:rPr lang="nl-NL" dirty="0"/>
              <a:t> </a:t>
            </a:r>
          </a:p>
        </p:txBody>
      </p:sp>
      <p:sp>
        <p:nvSpPr>
          <p:cNvPr id="4" name="Stroomdiagram: Verbindingslijn 3"/>
          <p:cNvSpPr/>
          <p:nvPr/>
        </p:nvSpPr>
        <p:spPr>
          <a:xfrm>
            <a:off x="10446327" y="452582"/>
            <a:ext cx="1653309" cy="1720255"/>
          </a:xfrm>
          <a:prstGeom prst="flowChartConnector">
            <a:avLst/>
          </a:prstGeom>
          <a:solidFill>
            <a:srgbClr val="E5A60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067333" tIns="443512" rIns="525196" bIns="443512" numCol="1" spcCol="1270" rtlCol="0" anchor="ctr" anchorCtr="0">
            <a:noAutofit/>
          </a:bodyPr>
          <a:lstStyle/>
          <a:p>
            <a:pPr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300" kern="1200"/>
          </a:p>
        </p:txBody>
      </p:sp>
      <p:sp>
        <p:nvSpPr>
          <p:cNvPr id="5" name="Tekstvak 4"/>
          <p:cNvSpPr txBox="1"/>
          <p:nvPr/>
        </p:nvSpPr>
        <p:spPr>
          <a:xfrm>
            <a:off x="10520217" y="920307"/>
            <a:ext cx="1505527" cy="8128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nl-NL" sz="1400" dirty="0">
                <a:latin typeface="Poppins" panose="00000500000000000000" pitchFamily="2" charset="0"/>
                <a:cs typeface="Poppins" panose="00000500000000000000" pitchFamily="2" charset="0"/>
              </a:rPr>
              <a:t>Hoe log ik</a:t>
            </a:r>
          </a:p>
          <a:p>
            <a:pPr algn="ctr"/>
            <a:r>
              <a:rPr lang="nl-NL" sz="1400" dirty="0">
                <a:latin typeface="Poppins" panose="00000500000000000000" pitchFamily="2" charset="0"/>
                <a:cs typeface="Poppins" panose="00000500000000000000" pitchFamily="2" charset="0"/>
              </a:rPr>
              <a:t>in op</a:t>
            </a:r>
          </a:p>
          <a:p>
            <a:pPr algn="ctr"/>
            <a:r>
              <a:rPr lang="nl-NL" sz="1400" b="1" dirty="0" err="1">
                <a:latin typeface="Poppins" panose="00000500000000000000" pitchFamily="2" charset="0"/>
                <a:cs typeface="Poppins" panose="00000500000000000000" pitchFamily="2" charset="0"/>
              </a:rPr>
              <a:t>mijnVieCuri</a:t>
            </a:r>
            <a:r>
              <a:rPr lang="nl-NL" sz="1400" b="1" dirty="0">
                <a:latin typeface="Poppins" panose="00000500000000000000" pitchFamily="2" charset="0"/>
                <a:cs typeface="Poppins" panose="00000500000000000000" pitchFamily="2" charset="0"/>
              </a:rPr>
              <a:t>?</a:t>
            </a:r>
            <a:endParaRPr lang="nl-NL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Stroomdiagram: Verbindingslijn 5"/>
          <p:cNvSpPr/>
          <p:nvPr/>
        </p:nvSpPr>
        <p:spPr>
          <a:xfrm>
            <a:off x="9032547" y="4912959"/>
            <a:ext cx="1653309" cy="1720255"/>
          </a:xfrm>
          <a:prstGeom prst="flowChartConnector">
            <a:avLst/>
          </a:prstGeom>
          <a:solidFill>
            <a:srgbClr val="E5A60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067333" tIns="443512" rIns="525196" bIns="443512" numCol="1" spcCol="1270" rtlCol="0" anchor="ctr" anchorCtr="0">
            <a:noAutofit/>
          </a:bodyPr>
          <a:lstStyle/>
          <a:p>
            <a:pPr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300" kern="1200"/>
          </a:p>
        </p:txBody>
      </p:sp>
      <p:sp>
        <p:nvSpPr>
          <p:cNvPr id="7" name="Stroomdiagram: Verbindingslijn 6"/>
          <p:cNvSpPr/>
          <p:nvPr/>
        </p:nvSpPr>
        <p:spPr>
          <a:xfrm>
            <a:off x="115386" y="3865418"/>
            <a:ext cx="1653309" cy="1720255"/>
          </a:xfrm>
          <a:prstGeom prst="flowChartConnector">
            <a:avLst/>
          </a:prstGeom>
          <a:solidFill>
            <a:srgbClr val="E5A60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067333" tIns="443512" rIns="525196" bIns="443512" numCol="1" spcCol="1270" rtlCol="0" anchor="ctr" anchorCtr="0">
            <a:noAutofit/>
          </a:bodyPr>
          <a:lstStyle/>
          <a:p>
            <a:pPr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300" kern="1200"/>
          </a:p>
        </p:txBody>
      </p:sp>
      <p:sp>
        <p:nvSpPr>
          <p:cNvPr id="9" name="Tekstvak 8"/>
          <p:cNvSpPr txBox="1"/>
          <p:nvPr/>
        </p:nvSpPr>
        <p:spPr>
          <a:xfrm>
            <a:off x="9106437" y="5292797"/>
            <a:ext cx="1505527" cy="8128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nl-NL" sz="1400" dirty="0">
                <a:latin typeface="Poppins" panose="00000500000000000000" pitchFamily="2" charset="0"/>
                <a:cs typeface="Poppins" panose="00000500000000000000" pitchFamily="2" charset="0"/>
              </a:rPr>
              <a:t>Hoe maak ik een afspraak voor</a:t>
            </a:r>
          </a:p>
          <a:p>
            <a:pPr algn="l"/>
            <a:r>
              <a:rPr lang="nl-NL" sz="1400" b="1" dirty="0">
                <a:latin typeface="Poppins" panose="00000500000000000000" pitchFamily="2" charset="0"/>
                <a:cs typeface="Poppins" panose="00000500000000000000" pitchFamily="2" charset="0"/>
              </a:rPr>
              <a:t>bloedprikken?</a:t>
            </a:r>
            <a:endParaRPr lang="nl-NL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89276" y="4253346"/>
            <a:ext cx="1505527" cy="8128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nl-NL" sz="1400" dirty="0">
                <a:latin typeface="Poppins" panose="00000500000000000000" pitchFamily="2" charset="0"/>
                <a:cs typeface="Poppins" panose="00000500000000000000" pitchFamily="2" charset="0"/>
              </a:rPr>
              <a:t>Waar vind ik </a:t>
            </a:r>
            <a:br>
              <a:rPr lang="nl-NL" sz="1400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nl-NL" sz="1400" b="1" dirty="0">
                <a:latin typeface="Poppins" panose="00000500000000000000" pitchFamily="2" charset="0"/>
                <a:cs typeface="Poppins" panose="00000500000000000000" pitchFamily="2" charset="0"/>
              </a:rPr>
              <a:t>uitslagen</a:t>
            </a:r>
            <a:br>
              <a:rPr lang="nl-NL" sz="1400" b="1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nl-NL" sz="1400" dirty="0">
                <a:latin typeface="Poppins" panose="00000500000000000000" pitchFamily="2" charset="0"/>
                <a:cs typeface="Poppins" panose="00000500000000000000" pitchFamily="2" charset="0"/>
              </a:rPr>
              <a:t>van onderzoeken?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290" y="5868036"/>
            <a:ext cx="1759603" cy="61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642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Breedbeeld</PresentationFormat>
  <Paragraphs>13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Medium</vt:lpstr>
      <vt:lpstr>Kantoorthema</vt:lpstr>
      <vt:lpstr>VieCuri opent Servicepunt Digitale Zorg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VieCuri opent Servicepunt Digitale Zorg</dc:title>
  <dc:creator>J. Faessen</dc:creator>
  <cp:lastModifiedBy>J. Faessen</cp:lastModifiedBy>
  <cp:revision>1</cp:revision>
  <dcterms:created xsi:type="dcterms:W3CDTF">2025-03-26T10:23:26Z</dcterms:created>
  <dcterms:modified xsi:type="dcterms:W3CDTF">2025-03-26T10:23:44Z</dcterms:modified>
</cp:coreProperties>
</file>